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legreya"/>
      <p:regular r:id="rId16"/>
      <p:bold r:id="rId17"/>
      <p:italic r:id="rId18"/>
      <p:boldItalic r:id="rId19"/>
    </p:embeddedFont>
    <p:embeddedFont>
      <p:font typeface="Impact" panose="020B0806030902050204" pitchFamily="3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4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453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101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212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47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084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81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6889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50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18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19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788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026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50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15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legreya"/>
              <a:buChar char="●"/>
              <a:defRPr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legreya"/>
              <a:buChar char="●"/>
              <a:defRPr sz="1400">
                <a:latin typeface="Alegreya"/>
                <a:ea typeface="Alegreya"/>
                <a:cs typeface="Alegreya"/>
                <a:sym typeface="Alegrey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legreya"/>
              <a:buChar char="●"/>
              <a:defRPr sz="1400">
                <a:latin typeface="Alegreya"/>
                <a:ea typeface="Alegreya"/>
                <a:cs typeface="Alegreya"/>
                <a:sym typeface="Alegrey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Shape 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019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FPGAng’s 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Controlled-Autonomous Rover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Ben Brown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0" lvl="0" indent="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Nicholas Arnold</a:t>
            </a:r>
            <a:endParaRPr sz="1800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0" lvl="0" indent="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Mohammed Uddin</a:t>
            </a:r>
            <a:endParaRPr sz="1800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0" lvl="0" indent="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Ganquan Wen</a:t>
            </a:r>
            <a:endParaRPr sz="1800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0" lvl="0" indent="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Zisen (Jason) Zhou</a:t>
            </a:r>
            <a:endParaRPr sz="1800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0" lvl="0" indent="0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t="16125" b="24062"/>
          <a:stretch/>
        </p:blipFill>
        <p:spPr>
          <a:xfrm>
            <a:off x="6494675" y="3239875"/>
            <a:ext cx="1704151" cy="99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00" y="2593838"/>
            <a:ext cx="2212975" cy="22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improve on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Motor/Controls</a:t>
            </a:r>
            <a:endParaRPr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Speed adjustments as programmed now might be too fine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Physical mounting may be too heavy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/>
              <a:t>Bluetooth connectivity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Making sense of the data stream received from Bluetooth Module onto board’s UART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Converting the information received from the Bluetooth module to the board to something that can drive the car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/>
              <a:t>Sensors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stability of the distance measured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Making decisions based on the sensor feedback (autonomous mode)</a:t>
            </a:r>
            <a:endParaRPr sz="1800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476750" y="4172875"/>
            <a:ext cx="8028234" cy="254016"/>
          </a:xfrm>
          <a:prstGeom prst="flowChartTerminator">
            <a:avLst/>
          </a:prstGeom>
          <a:solidFill>
            <a:srgbClr val="000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558400" y="4517575"/>
            <a:ext cx="78831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Feb 15th 		March 1st 	    March 15th        March 22nd         April 1st	    April 15th               Apr. 26th        May 1st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24" name="Shape 124"/>
          <p:cNvCxnSpPr/>
          <p:nvPr/>
        </p:nvCxnSpPr>
        <p:spPr>
          <a:xfrm rot="10800000">
            <a:off x="884975" y="1369850"/>
            <a:ext cx="0" cy="290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Shape 125"/>
          <p:cNvSpPr txBox="1"/>
          <p:nvPr/>
        </p:nvSpPr>
        <p:spPr>
          <a:xfrm>
            <a:off x="311700" y="1062200"/>
            <a:ext cx="15513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First Presentation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26" name="Shape 126"/>
          <p:cNvCxnSpPr/>
          <p:nvPr/>
        </p:nvCxnSpPr>
        <p:spPr>
          <a:xfrm rot="10800000">
            <a:off x="7733900" y="3719150"/>
            <a:ext cx="0" cy="553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Shape 127"/>
          <p:cNvSpPr txBox="1"/>
          <p:nvPr/>
        </p:nvSpPr>
        <p:spPr>
          <a:xfrm>
            <a:off x="7443625" y="3429000"/>
            <a:ext cx="762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Demo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28" name="Shape 128"/>
          <p:cNvCxnSpPr/>
          <p:nvPr/>
        </p:nvCxnSpPr>
        <p:spPr>
          <a:xfrm rot="10800000" flipH="1">
            <a:off x="2412200" y="2133575"/>
            <a:ext cx="1500" cy="211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Shape 129"/>
          <p:cNvSpPr txBox="1"/>
          <p:nvPr/>
        </p:nvSpPr>
        <p:spPr>
          <a:xfrm>
            <a:off x="1894925" y="1841175"/>
            <a:ext cx="1288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Materials Obtained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30" name="Shape 130"/>
          <p:cNvCxnSpPr/>
          <p:nvPr/>
        </p:nvCxnSpPr>
        <p:spPr>
          <a:xfrm rot="10800000" flipH="1">
            <a:off x="3451150" y="2579975"/>
            <a:ext cx="1800" cy="1783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Shape 131"/>
          <p:cNvCxnSpPr/>
          <p:nvPr/>
        </p:nvCxnSpPr>
        <p:spPr>
          <a:xfrm rot="10800000" flipH="1">
            <a:off x="7131700" y="3501575"/>
            <a:ext cx="3600" cy="861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Shape 132"/>
          <p:cNvSpPr txBox="1"/>
          <p:nvPr/>
        </p:nvSpPr>
        <p:spPr>
          <a:xfrm>
            <a:off x="3846450" y="2075950"/>
            <a:ext cx="1288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Motors Steering Controls Implemented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6825025" y="3063575"/>
            <a:ext cx="1026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Final Presentation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34" name="Shape 134"/>
          <p:cNvCxnSpPr/>
          <p:nvPr/>
        </p:nvCxnSpPr>
        <p:spPr>
          <a:xfrm rot="10800000" flipH="1">
            <a:off x="1223350" y="1642075"/>
            <a:ext cx="10800" cy="254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Shape 135"/>
          <p:cNvCxnSpPr/>
          <p:nvPr/>
        </p:nvCxnSpPr>
        <p:spPr>
          <a:xfrm rot="10800000">
            <a:off x="5287663" y="2751825"/>
            <a:ext cx="9300" cy="1587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Shape 136"/>
          <p:cNvSpPr txBox="1"/>
          <p:nvPr/>
        </p:nvSpPr>
        <p:spPr>
          <a:xfrm>
            <a:off x="884975" y="1347850"/>
            <a:ext cx="934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Order Parts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807638" y="2151175"/>
            <a:ext cx="12888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Functioning App with Bluetooth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5575000" y="2758200"/>
            <a:ext cx="156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Integration and testing phase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39" name="Shape 139"/>
          <p:cNvCxnSpPr/>
          <p:nvPr/>
        </p:nvCxnSpPr>
        <p:spPr>
          <a:xfrm rot="10800000" flipH="1">
            <a:off x="6232613" y="3125700"/>
            <a:ext cx="3600" cy="120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Shape 140"/>
          <p:cNvSpPr txBox="1"/>
          <p:nvPr/>
        </p:nvSpPr>
        <p:spPr>
          <a:xfrm>
            <a:off x="1320175" y="1606975"/>
            <a:ext cx="4763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Controls Code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41" name="Shape 141"/>
          <p:cNvCxnSpPr/>
          <p:nvPr/>
        </p:nvCxnSpPr>
        <p:spPr>
          <a:xfrm rot="10800000">
            <a:off x="1697700" y="1886775"/>
            <a:ext cx="2100" cy="2322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4414688" y="2714675"/>
            <a:ext cx="2100" cy="171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Shape 143"/>
          <p:cNvSpPr txBox="1"/>
          <p:nvPr/>
        </p:nvSpPr>
        <p:spPr>
          <a:xfrm>
            <a:off x="4956925" y="2335275"/>
            <a:ext cx="4763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Autonomous Mode </a:t>
            </a:r>
            <a:endParaRPr sz="10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&amp; Sensors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26" y="2017786"/>
            <a:ext cx="348275" cy="3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01" y="2253749"/>
            <a:ext cx="348275" cy="3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801" y="2556049"/>
            <a:ext cx="348275" cy="3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901" y="2844799"/>
            <a:ext cx="348275" cy="3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214" y="3063575"/>
            <a:ext cx="407083" cy="3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01" y="2420599"/>
            <a:ext cx="348275" cy="3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789" y="3063575"/>
            <a:ext cx="407083" cy="3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272" y="3490047"/>
            <a:ext cx="302300" cy="3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363" y="3701498"/>
            <a:ext cx="348275" cy="3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763" y="3821763"/>
            <a:ext cx="348275" cy="3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1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625" y="1046150"/>
            <a:ext cx="515540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5850" y="4411650"/>
            <a:ext cx="695175" cy="4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6124000" y="4428900"/>
            <a:ext cx="695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$97.65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913" y="530400"/>
            <a:ext cx="5924176" cy="25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607" y="3051175"/>
            <a:ext cx="3388793" cy="19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75150" y="3497900"/>
            <a:ext cx="1992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us feedback!</a:t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6815900" y="3497900"/>
            <a:ext cx="1992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Overall Goals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61900" cy="3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legreya"/>
              <a:buChar char="●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Implement a “RC” Car using an FPGA with distinct modes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Controlled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Autonomous 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legreya"/>
              <a:buChar char="●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Add unique peripherals 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Bluetooth for controls &amp; live stats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Ultrasonic Sensor/Light Sensor to detect environment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Motors  to drive the rover 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legreya"/>
              <a:buChar char="●"/>
            </a:pPr>
            <a:r>
              <a:rPr lang="en"/>
              <a:t>Main Features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Autonomous mode! Implement  a decision making vehicle based on feedback from sensors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"/>
              <a:buChar char="○"/>
            </a:pPr>
            <a:r>
              <a:rPr lang="en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Using Verilog and the FPGA to handle interactions between different peripherals</a:t>
            </a:r>
            <a:endParaRPr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600" y="1455075"/>
            <a:ext cx="2458250" cy="24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 of System</a:t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25" y="1017725"/>
            <a:ext cx="7081738" cy="398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Controls (Ben)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done?</a:t>
            </a:r>
            <a:endParaRPr/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Variable speed motor controller module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Successfully interfaced RC car motors with Nexsys 3 board and L293D motor driver (video)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being worked on </a:t>
            </a:r>
            <a:r>
              <a:rPr lang="en" i="1"/>
              <a:t>now</a:t>
            </a:r>
            <a:r>
              <a:rPr lang="en"/>
              <a:t>?</a:t>
            </a:r>
            <a:endParaRPr/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Fine tuning minimum and maximum speeds based on weight of Zedboard on top of car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Fine tuning PWM frequency to avoid motor whining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Planning out wiring from FPGA to L293D, motors, and battery pack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yet to be started? </a:t>
            </a:r>
            <a:endParaRPr/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Interfacing motor driver and motors with Zedboard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Take inputs from Bluetooth</a:t>
            </a:r>
            <a:endParaRPr>
              <a:solidFill>
                <a:srgbClr val="000000"/>
              </a:solidFill>
            </a:endParaRP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Physical mount for L293D chip, sensors, and Zedboard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of Motor Controls</a:t>
            </a:r>
            <a:endParaRPr dirty="0"/>
          </a:p>
        </p:txBody>
      </p:sp>
      <p:pic>
        <p:nvPicPr>
          <p:cNvPr id="2" name="steering_mo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988401" y="2045839"/>
            <a:ext cx="3151193" cy="1733156"/>
          </a:xfrm>
          <a:prstGeom prst="rect">
            <a:avLst/>
          </a:prstGeom>
        </p:spPr>
      </p:pic>
      <p:pic>
        <p:nvPicPr>
          <p:cNvPr id="3" name="varying_spe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4691302" y="2045839"/>
            <a:ext cx="3151194" cy="1733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78450" y="16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Control and Android App (Nick and Mo)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78450" y="770250"/>
            <a:ext cx="5870400" cy="4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What is completed? </a:t>
            </a:r>
            <a:endParaRPr sz="120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Basic Android App Interface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Bluetooth connectivity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Sending signals from phone to Adafruit Bluetooth chip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F,B,L,R buttons for directions + slider for speed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What is being worked on right now?</a:t>
            </a:r>
            <a:endParaRPr sz="120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Connecting bluetooth module to the Zedboard via UART (currently testing on breadboard)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Test data rate, and clocking it appropriately (send signals fast enough / appropriate to communicate)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Modules to translate signal bytes into movement parameters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Down the road</a:t>
            </a:r>
            <a:endParaRPr sz="120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Test controls with Ben’s modules and our modules on the Zedboard with verilog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Switch states between autonomous and controlled, tune decision making logic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Modules to take speed &amp; sensor stats, communicate them to display on the phone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l="16506" t="19700" r="8972" b="18425"/>
          <a:stretch/>
        </p:blipFill>
        <p:spPr>
          <a:xfrm>
            <a:off x="6264725" y="697975"/>
            <a:ext cx="1836347" cy="192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325" y="2103200"/>
            <a:ext cx="1786675" cy="296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Sensors - Ultrasonic and Light (Gan and Jason)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completed?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Ultrasonic sensor can measure distance to the block in front of it.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The result can be displayed on the 7-segment. The accuracy is good.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being worked on right now?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</a:rPr>
              <a:t>Sometimes it gets incorrect result while the distance is changing. (We will see that on the video) We are trying to find out the cause of that and fix it.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Algorithm and priority of of five sensors.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Down the road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Implement five sonic sensors working at the same time. 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The light sensor.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Test controls with other module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220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 of Testing Sensor</a:t>
            </a:r>
            <a:endParaRPr/>
          </a:p>
        </p:txBody>
      </p:sp>
      <p:pic>
        <p:nvPicPr>
          <p:cNvPr id="2" name="sensor_tes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7800" y="1151306"/>
            <a:ext cx="5924156" cy="3353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going well</a:t>
            </a: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Motor/Controls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Both the rear motor and motors for turning are simple DC motors, easy to drive and control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Bluetooth connectivity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Android Application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Sending strings/data to BT chip from phone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Data stream (send four 1-bit outputs for direction and either a 7-bit output for “levels” of speed)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Sensors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Testing ultrasonic sensor with 7-segment display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606</Words>
  <Application>Microsoft Office PowerPoint</Application>
  <PresentationFormat>On-screen Show (16:9)</PresentationFormat>
  <Paragraphs>95</Paragraphs>
  <Slides>13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Alegreya</vt:lpstr>
      <vt:lpstr>Times New Roman</vt:lpstr>
      <vt:lpstr>Impact</vt:lpstr>
      <vt:lpstr>Simple Light</vt:lpstr>
      <vt:lpstr>FPGAng’s  Controlled-Autonomous Rover</vt:lpstr>
      <vt:lpstr>Overall Goals</vt:lpstr>
      <vt:lpstr>BLock Diagram of System</vt:lpstr>
      <vt:lpstr>Motor Controls (Ben)</vt:lpstr>
      <vt:lpstr>Video of Motor Controls</vt:lpstr>
      <vt:lpstr>Bluetooth Control and Android App (Nick and Mo)</vt:lpstr>
      <vt:lpstr>Sensors - Ultrasonic and Light (Gan and Jason) </vt:lpstr>
      <vt:lpstr>Videos of Testing Sensor</vt:lpstr>
      <vt:lpstr>Things going well</vt:lpstr>
      <vt:lpstr>Things to improve on</vt:lpstr>
      <vt:lpstr>Timeline </vt:lpstr>
      <vt:lpstr>Bill of Materials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FPGAng’s  Controlled-Autonomous Rover</dc:title>
  <cp:lastModifiedBy>Brown, Benjamin, Yeager</cp:lastModifiedBy>
  <cp:revision>4</cp:revision>
  <dcterms:modified xsi:type="dcterms:W3CDTF">2018-05-01T18:51:39Z</dcterms:modified>
</cp:coreProperties>
</file>